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379C-7964-4BA8-AA0A-CC628B96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08301-6A1F-40FE-8BBE-3CBBEB9F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AC6C-99CC-4221-B09C-BABA162B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D1BFC-A10E-44D1-AA03-0A601E56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7745-0449-421E-B727-FC8A0657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A0BA-1E41-4A18-ADCB-5BF2FA97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9BA73-1ECC-4B19-962A-C661AB3D4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C8801-8A8A-4A91-B746-0050890B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E682E-AF0E-487E-91DF-4753F9A6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84E8-9C81-440D-849E-5D078C14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389E1-8771-4619-AF5F-F5F05673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F9CC7-07CD-4776-A78D-ECC12F9E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9AA2-AA6A-4B26-BEB4-AF672109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992E-2DA0-4871-AD03-E2450F7F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97DFC-243A-4D9E-9200-407E4F0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0932-5418-4ED9-A131-8F1B1BAF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1DFB-8B3E-48C9-B732-D6CA8A75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42124-755C-4D55-9933-20F433F7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73295-129F-436A-AB51-C459F164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D7DD-DADE-4D98-9A3E-5B9552DD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6085-2C47-48E2-A023-BB9A8A8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6354D-9F35-459B-ADA4-9BAB239C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9290-1F12-4FA1-A59F-06F837FE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21AB-D778-4319-A6F1-1348D6E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C552-2361-40EB-A6D2-9D55B299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F219-60B1-4997-9E9E-5EF4CC51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5827-E89F-4773-92CE-D6DBEBEEF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55BF-760F-4F00-81CD-B05DF8A6C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443B-C5FA-4611-8309-5CA055A7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B201D-CF57-42D2-975F-EF127F90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850CA-1800-4FB7-A369-7E74CB5F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4E23-D451-44D8-8DF4-DF377FA7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75F7D-556B-47FC-8EA4-3073A5F19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DBD3A-FE11-4AA3-9D6C-1F8768293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E73DA-8A2F-486A-87F7-071215054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3DE01-6EDF-4565-92D7-5AA51627E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A8998-1B5D-40ED-B24D-C8F1B329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16710-71D3-445C-B287-CA3D4C48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5ED97-178B-48F2-9D5C-709E983C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2463-9AB6-4FF9-A846-8732FFBB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85561-382E-4EE0-B541-B0912EF2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9E8A3-A2F0-40C2-B2EC-66C7A847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B205-97AC-4008-BC2D-026101C4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E989-E352-4A1E-8591-21103960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AC151-AFF6-4000-AAB9-A8A8E9AF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EB100-23DF-4C15-A19A-08A8DB72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9BD-F592-42F5-841C-7E9BEE6C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7E22-3644-4F69-B821-5A34B8B1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83207-D39E-4AFC-B230-2313BCF05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A452E-9129-46E0-A1EA-8F44F0DD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D6E0-627C-4AEB-89BC-AEA4DE87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F4BD-F480-4CC3-9C33-19F0E4F9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C916-B149-4472-BDE8-BDB1F966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6338A-931E-41F3-9B5D-B987F93C2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1EA28-7B84-4D42-9855-2C0784D31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BB5E1-2068-4B42-9B51-F38F57CF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850FB-5D19-40C6-B758-256335DB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A1DA6-EEB1-490F-92DB-0ED38558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8043A-DB32-4E8D-AF26-F5AC2774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998EC-686F-4752-AE3A-278514D8E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ACDE-20DF-4CD1-9251-BA9F10C8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4179-4504-4054-BC72-421C142B165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B3B0C-0016-4FD3-B72D-DB6F806A1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1103-0250-4C15-8F26-CCCD40941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2469-B83E-4C62-99F5-32783192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0B095-87FE-4964-8286-551493C61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070" y="1379082"/>
            <a:ext cx="1668659" cy="1682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87777-DCB4-4B83-9039-B6892F7E56A9}"/>
              </a:ext>
            </a:extLst>
          </p:cNvPr>
          <p:cNvSpPr txBox="1"/>
          <p:nvPr/>
        </p:nvSpPr>
        <p:spPr>
          <a:xfrm>
            <a:off x="2011680" y="254000"/>
            <a:ext cx="847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GIA LÂM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MẦM NON HOA SỮA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BD30A-1359-4B1B-9A1B-8719379A40C8}"/>
              </a:ext>
            </a:extLst>
          </p:cNvPr>
          <p:cNvSpPr txBox="1"/>
          <p:nvPr/>
        </p:nvSpPr>
        <p:spPr>
          <a:xfrm>
            <a:off x="2367475" y="3232101"/>
            <a:ext cx="835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TRIỂN NHẬN THỨC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226BB-4FB4-459F-B17A-F416C3424945}"/>
              </a:ext>
            </a:extLst>
          </p:cNvPr>
          <p:cNvSpPr txBox="1"/>
          <p:nvPr/>
        </p:nvSpPr>
        <p:spPr>
          <a:xfrm>
            <a:off x="1148080" y="4052998"/>
            <a:ext cx="1050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2375D-8528-4388-99FE-ED09EF47856E}"/>
              </a:ext>
            </a:extLst>
          </p:cNvPr>
          <p:cNvSpPr txBox="1"/>
          <p:nvPr/>
        </p:nvSpPr>
        <p:spPr>
          <a:xfrm>
            <a:off x="2743200" y="4955698"/>
            <a:ext cx="774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BBCC2C-3A39-42A9-AB9A-D7F8CC01A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9"/>
    </mc:Choice>
    <mc:Fallback xmlns="">
      <p:transition spd="slow" advTm="13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84F71-EC71-4238-8542-4FDA9978AB19}"/>
              </a:ext>
            </a:extLst>
          </p:cNvPr>
          <p:cNvSpPr txBox="1"/>
          <p:nvPr/>
        </p:nvSpPr>
        <p:spPr>
          <a:xfrm>
            <a:off x="1866900" y="2141220"/>
            <a:ext cx="8892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68433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mùng 8 tháng 3 đẹp chúc mừng ngày Quốc tế Phụ nữ - Học Điện Tử">
            <a:extLst>
              <a:ext uri="{FF2B5EF4-FFF2-40B4-BE49-F238E27FC236}">
                <a16:creationId xmlns:a16="http://schemas.microsoft.com/office/drawing/2014/main" id="{674FEB4E-0E62-49D3-B4F7-69D87735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508760"/>
            <a:ext cx="9921240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A6F8C-38AD-4DD5-B692-FAE5708584DA}"/>
              </a:ext>
            </a:extLst>
          </p:cNvPr>
          <p:cNvSpPr txBox="1"/>
          <p:nvPr/>
        </p:nvSpPr>
        <p:spPr>
          <a:xfrm>
            <a:off x="1836420" y="400489"/>
            <a:ext cx="851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8-3</a:t>
            </a:r>
          </a:p>
        </p:txBody>
      </p:sp>
    </p:spTree>
    <p:extLst>
      <p:ext uri="{BB962C8B-B14F-4D97-AF65-F5344CB8AC3E}">
        <p14:creationId xmlns:p14="http://schemas.microsoft.com/office/powerpoint/2010/main" val="303262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84F71-EC71-4238-8542-4FDA9978AB19}"/>
              </a:ext>
            </a:extLst>
          </p:cNvPr>
          <p:cNvSpPr txBox="1"/>
          <p:nvPr/>
        </p:nvSpPr>
        <p:spPr>
          <a:xfrm>
            <a:off x="1905000" y="1394460"/>
            <a:ext cx="8892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8-3</a:t>
            </a:r>
          </a:p>
        </p:txBody>
      </p:sp>
    </p:spTree>
    <p:extLst>
      <p:ext uri="{BB962C8B-B14F-4D97-AF65-F5344CB8AC3E}">
        <p14:creationId xmlns:p14="http://schemas.microsoft.com/office/powerpoint/2010/main" val="327713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Ố HÌNH ẢNH CHÀO MỪNG NGÀY 8/3">
            <a:extLst>
              <a:ext uri="{FF2B5EF4-FFF2-40B4-BE49-F238E27FC236}">
                <a16:creationId xmlns:a16="http://schemas.microsoft.com/office/drawing/2014/main" id="{53129714-59E0-4769-B687-133537ED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541020"/>
            <a:ext cx="10980420" cy="5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 Món Quà 8/3 Tặng Cô Giáo Mầm Non,Tiểu Học &amp; Trung Học Ý Nghĩa">
            <a:extLst>
              <a:ext uri="{FF2B5EF4-FFF2-40B4-BE49-F238E27FC236}">
                <a16:creationId xmlns:a16="http://schemas.microsoft.com/office/drawing/2014/main" id="{3D4BB8E0-5E58-4613-A6EE-094D5230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4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7714-D927-4384-8E68-6C728DCF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24E0-48F3-4B2E-AD1A-0C267856A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ổng hợp những món quà ý nghĩa dành tặng phái đẹp trong ngày 8/3">
            <a:extLst>
              <a:ext uri="{FF2B5EF4-FFF2-40B4-BE49-F238E27FC236}">
                <a16:creationId xmlns:a16="http://schemas.microsoft.com/office/drawing/2014/main" id="{920745E1-DE5B-4294-AC0C-04FFA7D7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2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ạt động trải nghiệm làm bưu thiếp , hoa 8/3 của các bé ...">
            <a:extLst>
              <a:ext uri="{FF2B5EF4-FFF2-40B4-BE49-F238E27FC236}">
                <a16:creationId xmlns:a16="http://schemas.microsoft.com/office/drawing/2014/main" id="{90B07716-1296-49D4-851B-AD3DFAEF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0"/>
            <a:ext cx="679704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9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é làm bưu thiếp chúc mừng 8-3">
            <a:extLst>
              <a:ext uri="{FF2B5EF4-FFF2-40B4-BE49-F238E27FC236}">
                <a16:creationId xmlns:a16="http://schemas.microsoft.com/office/drawing/2014/main" id="{842CAF8B-C20F-4314-9E0E-165BA669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48272"/>
            <a:ext cx="10660380" cy="6561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84F71-EC71-4238-8542-4FDA9978AB19}"/>
              </a:ext>
            </a:extLst>
          </p:cNvPr>
          <p:cNvSpPr txBox="1"/>
          <p:nvPr/>
        </p:nvSpPr>
        <p:spPr>
          <a:xfrm>
            <a:off x="2026920" y="2400300"/>
            <a:ext cx="8892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i: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8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</Words>
  <Application>Microsoft Office PowerPoint</Application>
  <PresentationFormat>Widescreen</PresentationFormat>
  <Paragraphs>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Nguyễn Mạnh Tùng</dc:creator>
  <cp:lastModifiedBy>Bùi Nguyễn Mạnh Tùng</cp:lastModifiedBy>
  <cp:revision>2</cp:revision>
  <dcterms:created xsi:type="dcterms:W3CDTF">2022-03-02T10:18:03Z</dcterms:created>
  <dcterms:modified xsi:type="dcterms:W3CDTF">2022-03-02T10:31:08Z</dcterms:modified>
</cp:coreProperties>
</file>